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D0959-F28A-41E4-8A93-E06BA8349965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41CED-6980-48CB-AD62-853F43289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41CED-6980-48CB-AD62-853F432897C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23DDF-9662-493B-A053-234D6B796394}" type="datetimeFigureOut">
              <a:rPr lang="en-US" smtClean="0"/>
              <a:pPr/>
              <a:t>6/18/15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BF566-8173-43DF-8199-4A650941E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audio" Target="file://localhost/Users/sunwicdesign/Downloads/EverestSpotlight%20PPT/Day%205.mp3" TargetMode="Externa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G:\Shared\Product Support\Spotlight 2015\12x9_jpgs\EVBS15_Day5_Slide1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72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44958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dancing and singing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108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1752600"/>
            <a:ext cx="5486401" cy="3657600"/>
          </a:xfrm>
          <a:prstGeom prst="rect">
            <a:avLst/>
          </a:prstGeom>
        </p:spPr>
      </p:pic>
    </p:spTree>
  </p:cSld>
  <p:clrMapOvr>
    <a:masterClrMapping/>
  </p:clrMapOvr>
  <p:transition advTm="1358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VBS15-124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52600"/>
            <a:ext cx="3048000" cy="4600755"/>
          </a:xfrm>
          <a:prstGeom prst="rect">
            <a:avLst/>
          </a:prstGeom>
        </p:spPr>
      </p:pic>
      <p:pic>
        <p:nvPicPr>
          <p:cNvPr id="7" name="Picture 6" descr="VBS15-126_edited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33400"/>
            <a:ext cx="3124200" cy="4715774"/>
          </a:xfrm>
          <a:prstGeom prst="rect">
            <a:avLst/>
          </a:prstGeom>
        </p:spPr>
      </p:pic>
    </p:spTree>
  </p:cSld>
  <p:clrMapOvr>
    <a:masterClrMapping/>
  </p:clrMapOvr>
  <p:transition advTm="1522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playing with Cool Cubes**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6" descr="VBS15-141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24000"/>
            <a:ext cx="5638800" cy="3735705"/>
          </a:xfrm>
          <a:prstGeom prst="rect">
            <a:avLst/>
          </a:prstGeom>
        </p:spPr>
      </p:pic>
    </p:spTree>
  </p:cSld>
  <p:clrMapOvr>
    <a:masterClrMapping/>
  </p:clrMapOvr>
  <p:transition advTm="1427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listening to their Station Leader during Bible Adventures &amp; Missions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6" descr="VBS15-123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95400"/>
            <a:ext cx="5943599" cy="3937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7887" y="5410200"/>
            <a:ext cx="4210113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700" dirty="0" smtClean="0">
                <a:latin typeface="Adobe Caslon Pro Bold"/>
                <a:cs typeface="Adobe Caslon Pro Bold"/>
              </a:rPr>
              <a:t>Prayer Rocks</a:t>
            </a:r>
            <a:endParaRPr lang="en-US" sz="5700" dirty="0">
              <a:latin typeface="Adobe Caslon Pro Bold"/>
              <a:cs typeface="Adobe Caslon Pro Bold"/>
            </a:endParaRPr>
          </a:p>
        </p:txBody>
      </p:sp>
    </p:spTree>
  </p:cSld>
  <p:clrMapOvr>
    <a:masterClrMapping/>
  </p:clrMapOvr>
  <p:transition advTm="1471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</a:t>
            </a:r>
            <a:b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doing crafts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122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19200"/>
            <a:ext cx="5808453" cy="384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057400" y="5181600"/>
            <a:ext cx="502920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 smtClean="0">
                <a:latin typeface="Comic Sans MS"/>
                <a:cs typeface="Comic Sans MS"/>
              </a:rPr>
              <a:t>What we pray for</a:t>
            </a:r>
            <a:endParaRPr lang="en-US" sz="4300" b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advTm="1366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Happy preschool Crew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118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6268529" cy="4152900"/>
          </a:xfrm>
          <a:prstGeom prst="rect">
            <a:avLst/>
          </a:prstGeom>
        </p:spPr>
      </p:pic>
    </p:spTree>
  </p:cSld>
  <p:clrMapOvr>
    <a:masterClrMapping/>
  </p:clrMapOvr>
  <p:transition advTm="1597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praying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093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00200"/>
            <a:ext cx="5791201" cy="3836670"/>
          </a:xfrm>
          <a:prstGeom prst="rect">
            <a:avLst/>
          </a:prstGeom>
        </p:spPr>
      </p:pic>
    </p:spTree>
  </p:cSld>
  <p:clrMapOvr>
    <a:masterClrMapping/>
  </p:clrMapOvr>
  <p:transition advTm="834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G:\Shared\Product Support\Spotlight 2015\12x9_jpgs\EVBS15_Day5_Slide17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96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G:\Shared\Product Support\Spotlight 2015\12x9_jpgs\EVBS15_Day5_Slide18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68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G:\Shared\Product Support\Spotlight 2015\12x9_jpgs\EVBS15_Day5_Slide19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338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smiling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Day 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696200" y="5562600"/>
            <a:ext cx="304800" cy="304800"/>
          </a:xfrm>
          <a:prstGeom prst="rect">
            <a:avLst/>
          </a:prstGeom>
        </p:spPr>
      </p:pic>
      <p:pic>
        <p:nvPicPr>
          <p:cNvPr id="7" name="Picture 6" descr="VBS15-059_edited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295400"/>
            <a:ext cx="6172200" cy="4089082"/>
          </a:xfrm>
          <a:prstGeom prst="rect">
            <a:avLst/>
          </a:prstGeom>
        </p:spPr>
      </p:pic>
    </p:spTree>
  </p:cSld>
  <p:clrMapOvr>
    <a:masterClrMapping/>
  </p:clrMapOvr>
  <p:transition advTm="19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286000" y="2514600"/>
            <a:ext cx="44958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singing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047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4914900" cy="3276600"/>
          </a:xfrm>
          <a:prstGeom prst="rect">
            <a:avLst/>
          </a:prstGeom>
        </p:spPr>
      </p:pic>
    </p:spTree>
  </p:cSld>
  <p:clrMapOvr>
    <a:masterClrMapping/>
  </p:clrMapOvr>
  <p:transition advTm="1461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7" descr="VBS15-068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2000"/>
            <a:ext cx="3302000" cy="4953001"/>
          </a:xfrm>
          <a:prstGeom prst="rect">
            <a:avLst/>
          </a:prstGeom>
        </p:spPr>
      </p:pic>
      <p:pic>
        <p:nvPicPr>
          <p:cNvPr id="9" name="Picture 8" descr="VBS15-067_edited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524000"/>
            <a:ext cx="3200400" cy="4800601"/>
          </a:xfrm>
          <a:prstGeom prst="rect">
            <a:avLst/>
          </a:prstGeom>
        </p:spPr>
      </p:pic>
    </p:spTree>
  </p:cSld>
  <p:clrMapOvr>
    <a:masterClrMapping/>
  </p:clrMapOvr>
  <p:transition advTm="1689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jumping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087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153509" cy="4076700"/>
          </a:xfrm>
          <a:prstGeom prst="rect">
            <a:avLst/>
          </a:prstGeom>
        </p:spPr>
      </p:pic>
    </p:spTree>
  </p:cSld>
  <p:clrMapOvr>
    <a:masterClrMapping/>
  </p:clrMapOvr>
  <p:transition advTm="1421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hugging each other or a </a:t>
            </a:r>
            <a:b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Crew Leader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089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326038" cy="4191000"/>
          </a:xfrm>
          <a:prstGeom prst="rect">
            <a:avLst/>
          </a:prstGeom>
        </p:spPr>
      </p:pic>
    </p:spTree>
  </p:cSld>
  <p:clrMapOvr>
    <a:masterClrMapping/>
  </p:clrMapOvr>
  <p:transition advTm="1358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</a:t>
            </a:r>
            <a:b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playing games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6" descr="VBS15-158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942" y="1371600"/>
            <a:ext cx="6314058" cy="4183063"/>
          </a:xfrm>
          <a:prstGeom prst="rect">
            <a:avLst/>
          </a:prstGeom>
        </p:spPr>
      </p:pic>
    </p:spTree>
  </p:cSld>
  <p:clrMapOvr>
    <a:masterClrMapping/>
  </p:clrMapOvr>
  <p:transition advTm="1563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Preschoolers playing during Exploration Stations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094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4000"/>
            <a:ext cx="5791201" cy="3860800"/>
          </a:xfrm>
          <a:prstGeom prst="rect">
            <a:avLst/>
          </a:prstGeom>
        </p:spPr>
      </p:pic>
    </p:spTree>
  </p:cSld>
  <p:clrMapOvr>
    <a:masterClrMapping/>
  </p:clrMapOvr>
  <p:transition advTm="1705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Shared\Product Support\Spotlight 2015\12x9_jpgs\EVBS15_BackgroundSlide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828800" y="2514600"/>
            <a:ext cx="5486400" cy="2286000"/>
          </a:xfrm>
          <a:prstGeom prst="rect">
            <a:avLst/>
          </a:prstGeom>
          <a:solidFill>
            <a:schemeClr val="bg1"/>
          </a:solidFill>
          <a:ln w="12700">
            <a:solidFill>
              <a:srgbClr val="2E6839"/>
            </a:solidFill>
          </a:ln>
        </p:spPr>
        <p:txBody>
          <a:bodyPr lIns="64008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Preschooler receiving the day’s Bible Memory Buddy from his or her Crew Leader**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VBS15-102_edit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47800"/>
            <a:ext cx="6042804" cy="4003358"/>
          </a:xfrm>
          <a:prstGeom prst="rect">
            <a:avLst/>
          </a:prstGeom>
        </p:spPr>
      </p:pic>
    </p:spTree>
  </p:cSld>
  <p:clrMapOvr>
    <a:masterClrMapping/>
  </p:clrMapOvr>
  <p:transition advTm="397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77</Words>
  <Application>Microsoft Macintosh PowerPoint</Application>
  <PresentationFormat>On-screen Show (4:3)</PresentationFormat>
  <Paragraphs>16</Paragraphs>
  <Slides>19</Slides>
  <Notes>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Group Publishing, 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Group User</dc:creator>
  <cp:lastModifiedBy>Melody Neumiller</cp:lastModifiedBy>
  <cp:revision>11</cp:revision>
  <dcterms:created xsi:type="dcterms:W3CDTF">2015-06-19T01:26:30Z</dcterms:created>
  <dcterms:modified xsi:type="dcterms:W3CDTF">2015-06-19T02:31:53Z</dcterms:modified>
</cp:coreProperties>
</file>